
<file path=[Content_Types].xml><?xml version="1.0" encoding="utf-8"?>
<Types xmlns="http://schemas.openxmlformats.org/package/2006/content-types">
  <Override PartName="/ppt/slideLayouts/slideLayout4.xml" ContentType="application/vnd.openxmlformats-officedocument.presentationml.slideLayout+xml"/>
  <Override PartName="/docProps/core.xml" ContentType="application/vnd.openxmlformats-package.core-properties+xml"/>
  <Override PartName="/ppt/slideLayouts/slideLayout6.xml" ContentType="application/vnd.openxmlformats-officedocument.presentationml.slideLayout+xml"/>
  <Default Extension="rels" ContentType="application/vnd.openxmlformats-package.relationships+xml"/>
  <Override PartName="/ppt/slides/slide5.xml" ContentType="application/vnd.openxmlformats-officedocument.presentationml.slide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1.xml" ContentType="application/vnd.openxmlformats-officedocument.presentationml.slideLayout+xml"/>
  <Default Extension="png" ContentType="image/png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Layouts/slideLayout9.xml" ContentType="application/vnd.openxmlformats-officedocument.presentationml.slideLayout+xml"/>
  <Default Extension="jpeg" ContentType="image/jpeg"/>
  <Override PartName="/ppt/presProps.xml" ContentType="application/vnd.openxmlformats-officedocument.presentationml.presProps+xml"/>
  <Override PartName="/ppt/slideLayouts/slideLayout2.xml" ContentType="application/vnd.openxmlformats-officedocument.presentationml.slideLayout+xml"/>
  <Override PartName="/ppt/presentation.xml" ContentType="application/vnd.openxmlformats-officedocument.presentationml.presentation.main+xml"/>
  <Default Extension="bin" ContentType="application/vnd.openxmlformats-officedocument.presentationml.printerSettings"/>
  <Override PartName="/ppt/slides/slide1.xml" ContentType="application/vnd.openxmlformats-officedocument.presentationml.slide+xml"/>
  <Override PartName="/ppt/slideLayouts/slideLayout10.xml" ContentType="application/vnd.openxmlformats-officedocument.presentationml.slideLayout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slides/slide3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729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5627" autoAdjust="0"/>
    <p:restoredTop sz="94697" autoAdjust="0"/>
  </p:normalViewPr>
  <p:slideViewPr>
    <p:cSldViewPr snapToObjects="1">
      <p:cViewPr varScale="1">
        <p:scale>
          <a:sx n="157" d="100"/>
          <a:sy n="157" d="100"/>
        </p:scale>
        <p:origin x="-1856" y="-10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printerSettings" Target="printerSettings/printerSettings1.bin"/><Relationship Id="rId1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AU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D40360-9D94-C344-AE85-A8CB3B84015A}" type="datetimeFigureOut">
              <a:rPr lang="en-US" smtClean="0"/>
              <a:pPr/>
              <a:t>9/1/11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AU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AU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AU" smtClean="0"/>
              <a:t>Click to edit Master text styles</a:t>
            </a:r>
          </a:p>
          <a:p>
            <a:pPr lvl="1" eaLnBrk="1" latinLnBrk="0" hangingPunct="1"/>
            <a:r>
              <a:rPr lang="en-AU" smtClean="0"/>
              <a:t>Second level</a:t>
            </a:r>
          </a:p>
          <a:p>
            <a:pPr lvl="2" eaLnBrk="1" latinLnBrk="0" hangingPunct="1"/>
            <a:r>
              <a:rPr lang="en-AU" smtClean="0"/>
              <a:t>Third level</a:t>
            </a:r>
          </a:p>
          <a:p>
            <a:pPr lvl="3" eaLnBrk="1" latinLnBrk="0" hangingPunct="1"/>
            <a:r>
              <a:rPr lang="en-AU" smtClean="0"/>
              <a:t>Fourth level</a:t>
            </a:r>
          </a:p>
          <a:p>
            <a:pPr lvl="4" eaLnBrk="1" latinLnBrk="0" hangingPunct="1"/>
            <a:r>
              <a:rPr lang="en-AU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D40360-9D94-C344-AE85-A8CB3B84015A}" type="datetimeFigureOut">
              <a:rPr lang="en-US" smtClean="0"/>
              <a:pPr/>
              <a:t>9/1/11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C831AE-229E-C94C-A23D-F8D09AAD43F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AU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AU" smtClean="0"/>
              <a:t>Click to edit Master text styles</a:t>
            </a:r>
          </a:p>
          <a:p>
            <a:pPr lvl="1" eaLnBrk="1" latinLnBrk="0" hangingPunct="1"/>
            <a:r>
              <a:rPr lang="en-AU" smtClean="0"/>
              <a:t>Second level</a:t>
            </a:r>
          </a:p>
          <a:p>
            <a:pPr lvl="2" eaLnBrk="1" latinLnBrk="0" hangingPunct="1"/>
            <a:r>
              <a:rPr lang="en-AU" smtClean="0"/>
              <a:t>Third level</a:t>
            </a:r>
          </a:p>
          <a:p>
            <a:pPr lvl="3" eaLnBrk="1" latinLnBrk="0" hangingPunct="1"/>
            <a:r>
              <a:rPr lang="en-AU" smtClean="0"/>
              <a:t>Fourth level</a:t>
            </a:r>
          </a:p>
          <a:p>
            <a:pPr lvl="4" eaLnBrk="1" latinLnBrk="0" hangingPunct="1"/>
            <a:r>
              <a:rPr lang="en-AU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D40360-9D94-C344-AE85-A8CB3B84015A}" type="datetimeFigureOut">
              <a:rPr lang="en-US" smtClean="0"/>
              <a:pPr/>
              <a:t>9/1/11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C831AE-229E-C94C-A23D-F8D09AAD43F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AU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AU" smtClean="0"/>
              <a:t>Click to edit Master text styles</a:t>
            </a:r>
          </a:p>
          <a:p>
            <a:pPr lvl="1" eaLnBrk="1" latinLnBrk="0" hangingPunct="1"/>
            <a:r>
              <a:rPr lang="en-AU" smtClean="0"/>
              <a:t>Second level</a:t>
            </a:r>
          </a:p>
          <a:p>
            <a:pPr lvl="2" eaLnBrk="1" latinLnBrk="0" hangingPunct="1"/>
            <a:r>
              <a:rPr lang="en-AU" smtClean="0"/>
              <a:t>Third level</a:t>
            </a:r>
          </a:p>
          <a:p>
            <a:pPr lvl="3" eaLnBrk="1" latinLnBrk="0" hangingPunct="1"/>
            <a:r>
              <a:rPr lang="en-AU" smtClean="0"/>
              <a:t>Fourth level</a:t>
            </a:r>
          </a:p>
          <a:p>
            <a:pPr lvl="4" eaLnBrk="1" latinLnBrk="0" hangingPunct="1"/>
            <a:r>
              <a:rPr lang="en-AU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D40360-9D94-C344-AE85-A8CB3B84015A}" type="datetimeFigureOut">
              <a:rPr lang="en-US" smtClean="0"/>
              <a:pPr/>
              <a:t>9/1/11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C831AE-229E-C94C-A23D-F8D09AAD43F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AU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AU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D40360-9D94-C344-AE85-A8CB3B84015A}" type="datetimeFigureOut">
              <a:rPr lang="en-US" smtClean="0"/>
              <a:pPr/>
              <a:t>9/1/11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36C831AE-229E-C94C-A23D-F8D09AAD43F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AU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AU" smtClean="0"/>
              <a:t>Click to edit Master text styles</a:t>
            </a:r>
          </a:p>
          <a:p>
            <a:pPr lvl="1" eaLnBrk="1" latinLnBrk="0" hangingPunct="1"/>
            <a:r>
              <a:rPr lang="en-AU" smtClean="0"/>
              <a:t>Second level</a:t>
            </a:r>
          </a:p>
          <a:p>
            <a:pPr lvl="2" eaLnBrk="1" latinLnBrk="0" hangingPunct="1"/>
            <a:r>
              <a:rPr lang="en-AU" smtClean="0"/>
              <a:t>Third level</a:t>
            </a:r>
          </a:p>
          <a:p>
            <a:pPr lvl="3" eaLnBrk="1" latinLnBrk="0" hangingPunct="1"/>
            <a:r>
              <a:rPr lang="en-AU" smtClean="0"/>
              <a:t>Fourth level</a:t>
            </a:r>
          </a:p>
          <a:p>
            <a:pPr lvl="4" eaLnBrk="1" latinLnBrk="0" hangingPunct="1"/>
            <a:r>
              <a:rPr lang="en-AU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AU" smtClean="0"/>
              <a:t>Click to edit Master text styles</a:t>
            </a:r>
          </a:p>
          <a:p>
            <a:pPr lvl="1" eaLnBrk="1" latinLnBrk="0" hangingPunct="1"/>
            <a:r>
              <a:rPr lang="en-AU" smtClean="0"/>
              <a:t>Second level</a:t>
            </a:r>
          </a:p>
          <a:p>
            <a:pPr lvl="2" eaLnBrk="1" latinLnBrk="0" hangingPunct="1"/>
            <a:r>
              <a:rPr lang="en-AU" smtClean="0"/>
              <a:t>Third level</a:t>
            </a:r>
          </a:p>
          <a:p>
            <a:pPr lvl="3" eaLnBrk="1" latinLnBrk="0" hangingPunct="1"/>
            <a:r>
              <a:rPr lang="en-AU" smtClean="0"/>
              <a:t>Fourth level</a:t>
            </a:r>
          </a:p>
          <a:p>
            <a:pPr lvl="4" eaLnBrk="1" latinLnBrk="0" hangingPunct="1"/>
            <a:r>
              <a:rPr lang="en-AU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D40360-9D94-C344-AE85-A8CB3B84015A}" type="datetimeFigureOut">
              <a:rPr lang="en-US" smtClean="0"/>
              <a:pPr/>
              <a:t>9/1/11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C831AE-229E-C94C-A23D-F8D09AAD43F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AU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AU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AU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AU" smtClean="0"/>
              <a:t>Click to edit Master text styles</a:t>
            </a:r>
          </a:p>
          <a:p>
            <a:pPr lvl="1" eaLnBrk="1" latinLnBrk="0" hangingPunct="1"/>
            <a:r>
              <a:rPr lang="en-AU" smtClean="0"/>
              <a:t>Second level</a:t>
            </a:r>
          </a:p>
          <a:p>
            <a:pPr lvl="2" eaLnBrk="1" latinLnBrk="0" hangingPunct="1"/>
            <a:r>
              <a:rPr lang="en-AU" smtClean="0"/>
              <a:t>Third level</a:t>
            </a:r>
          </a:p>
          <a:p>
            <a:pPr lvl="3" eaLnBrk="1" latinLnBrk="0" hangingPunct="1"/>
            <a:r>
              <a:rPr lang="en-AU" smtClean="0"/>
              <a:t>Fourth level</a:t>
            </a:r>
          </a:p>
          <a:p>
            <a:pPr lvl="4" eaLnBrk="1" latinLnBrk="0" hangingPunct="1"/>
            <a:r>
              <a:rPr lang="en-AU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AU" smtClean="0"/>
              <a:t>Click to edit Master text styles</a:t>
            </a:r>
          </a:p>
          <a:p>
            <a:pPr lvl="1" eaLnBrk="1" latinLnBrk="0" hangingPunct="1"/>
            <a:r>
              <a:rPr lang="en-AU" smtClean="0"/>
              <a:t>Second level</a:t>
            </a:r>
          </a:p>
          <a:p>
            <a:pPr lvl="2" eaLnBrk="1" latinLnBrk="0" hangingPunct="1"/>
            <a:r>
              <a:rPr lang="en-AU" smtClean="0"/>
              <a:t>Third level</a:t>
            </a:r>
          </a:p>
          <a:p>
            <a:pPr lvl="3" eaLnBrk="1" latinLnBrk="0" hangingPunct="1"/>
            <a:r>
              <a:rPr lang="en-AU" smtClean="0"/>
              <a:t>Fourth level</a:t>
            </a:r>
          </a:p>
          <a:p>
            <a:pPr lvl="4" eaLnBrk="1" latinLnBrk="0" hangingPunct="1"/>
            <a:r>
              <a:rPr lang="en-AU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D40360-9D94-C344-AE85-A8CB3B84015A}" type="datetimeFigureOut">
              <a:rPr lang="en-US" smtClean="0"/>
              <a:pPr/>
              <a:t>9/1/11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C831AE-229E-C94C-A23D-F8D09AAD43F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AU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D40360-9D94-C344-AE85-A8CB3B84015A}" type="datetimeFigureOut">
              <a:rPr lang="en-US" smtClean="0"/>
              <a:pPr/>
              <a:t>9/1/11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C831AE-229E-C94C-A23D-F8D09AAD43F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D40360-9D94-C344-AE85-A8CB3B84015A}" type="datetimeFigureOut">
              <a:rPr lang="en-US" smtClean="0"/>
              <a:pPr/>
              <a:t>9/1/11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C831AE-229E-C94C-A23D-F8D09AAD43F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AU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AU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AU" smtClean="0"/>
              <a:t>Click to edit Master text styles</a:t>
            </a:r>
          </a:p>
          <a:p>
            <a:pPr lvl="1" eaLnBrk="1" latinLnBrk="0" hangingPunct="1"/>
            <a:r>
              <a:rPr lang="en-AU" smtClean="0"/>
              <a:t>Second level</a:t>
            </a:r>
          </a:p>
          <a:p>
            <a:pPr lvl="2" eaLnBrk="1" latinLnBrk="0" hangingPunct="1"/>
            <a:r>
              <a:rPr lang="en-AU" smtClean="0"/>
              <a:t>Third level</a:t>
            </a:r>
          </a:p>
          <a:p>
            <a:pPr lvl="3" eaLnBrk="1" latinLnBrk="0" hangingPunct="1"/>
            <a:r>
              <a:rPr lang="en-AU" smtClean="0"/>
              <a:t>Fourth level</a:t>
            </a:r>
          </a:p>
          <a:p>
            <a:pPr lvl="4" eaLnBrk="1" latinLnBrk="0" hangingPunct="1"/>
            <a:r>
              <a:rPr lang="en-AU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D40360-9D94-C344-AE85-A8CB3B84015A}" type="datetimeFigureOut">
              <a:rPr lang="en-US" smtClean="0"/>
              <a:pPr/>
              <a:t>9/1/11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AU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A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AU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D40360-9D94-C344-AE85-A8CB3B84015A}" type="datetimeFigureOut">
              <a:rPr lang="en-US" smtClean="0"/>
              <a:pPr/>
              <a:t>9/1/11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C831AE-229E-C94C-A23D-F8D09AAD43F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AU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AU" smtClean="0"/>
              <a:t>Click to edit Master text styles</a:t>
            </a:r>
          </a:p>
          <a:p>
            <a:pPr lvl="1" eaLnBrk="1" latinLnBrk="0" hangingPunct="1"/>
            <a:r>
              <a:rPr kumimoji="0" lang="en-AU" smtClean="0"/>
              <a:t>Second level</a:t>
            </a:r>
          </a:p>
          <a:p>
            <a:pPr lvl="2" eaLnBrk="1" latinLnBrk="0" hangingPunct="1"/>
            <a:r>
              <a:rPr kumimoji="0" lang="en-AU" smtClean="0"/>
              <a:t>Third level</a:t>
            </a:r>
          </a:p>
          <a:p>
            <a:pPr lvl="3" eaLnBrk="1" latinLnBrk="0" hangingPunct="1"/>
            <a:r>
              <a:rPr kumimoji="0" lang="en-AU" smtClean="0"/>
              <a:t>Fourth level</a:t>
            </a:r>
          </a:p>
          <a:p>
            <a:pPr lvl="4" eaLnBrk="1" latinLnBrk="0" hangingPunct="1"/>
            <a:r>
              <a:rPr kumimoji="0" lang="en-AU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00D40360-9D94-C344-AE85-A8CB3B84015A}" type="datetimeFigureOut">
              <a:rPr lang="en-US" smtClean="0"/>
              <a:pPr/>
              <a:t>9/1/11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36C831AE-229E-C94C-A23D-F8D09AAD43F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30" r:id="rId1"/>
    <p:sldLayoutId id="2147483731" r:id="rId2"/>
    <p:sldLayoutId id="2147483732" r:id="rId3"/>
    <p:sldLayoutId id="2147483733" r:id="rId4"/>
    <p:sldLayoutId id="2147483734" r:id="rId5"/>
    <p:sldLayoutId id="2147483735" r:id="rId6"/>
    <p:sldLayoutId id="2147483736" r:id="rId7"/>
    <p:sldLayoutId id="2147483737" r:id="rId8"/>
    <p:sldLayoutId id="2147483738" r:id="rId9"/>
    <p:sldLayoutId id="2147483739" r:id="rId10"/>
    <p:sldLayoutId id="2147483740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5" Type="http://schemas.openxmlformats.org/officeDocument/2006/relationships/image" Target="../media/image5.png"/><Relationship Id="rId6" Type="http://schemas.openxmlformats.org/officeDocument/2006/relationships/image" Target="../media/image6.png"/><Relationship Id="rId7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sz="7800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Sports from A-Z</a:t>
            </a:r>
            <a:endParaRPr lang="en-US" sz="7800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en-US" sz="44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BY ROSEANNA</a:t>
            </a:r>
            <a:endParaRPr lang="en-US" sz="44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mc:AlternateContent xmlns:mp="http://schemas.microsoft.com/office/mac/powerpoint/2008/main">
    <mc:Choice Requires="mp">
      <mp:transition>
        <mp:cube dir="d"/>
      </mp:transition>
    </mc:Choice>
    <mc:Fallback xmlns:mp="http://schemas.microsoft.com/office/mac/powerpoint/2008/main" xmlns=""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>
      <p:transition>
        <p:cover dir="d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7000"/>
                            </p:stCondLst>
                            <p:childTnLst>
                              <p:par>
                                <p:cTn id="13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5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6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609600"/>
            <a:ext cx="8077200" cy="5699760"/>
          </a:xfrm>
        </p:spPr>
        <p:txBody>
          <a:bodyPr>
            <a:normAutofit lnSpcReduction="10000"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>
              <a:buNone/>
            </a:pPr>
            <a:r>
              <a:rPr lang="en-US" sz="6600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Herculanum"/>
                <a:cs typeface="Herculanum"/>
              </a:rPr>
              <a:t>a</a:t>
            </a:r>
            <a:r>
              <a:rPr lang="en-US" sz="4400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Herculanum"/>
                <a:cs typeface="Herculanum"/>
              </a:rPr>
              <a:t>-Archery</a:t>
            </a:r>
          </a:p>
          <a:p>
            <a:pPr>
              <a:buNone/>
            </a:pPr>
            <a:r>
              <a:rPr lang="en-US" sz="6600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Herculanum"/>
                <a:cs typeface="Herculanum"/>
              </a:rPr>
              <a:t>B-</a:t>
            </a:r>
            <a:r>
              <a:rPr lang="en-US" sz="4400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Herculanum"/>
                <a:cs typeface="Herculanum"/>
              </a:rPr>
              <a:t>Baseball</a:t>
            </a:r>
          </a:p>
          <a:p>
            <a:pPr>
              <a:buNone/>
            </a:pPr>
            <a:r>
              <a:rPr lang="en-US" sz="6600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Herculanum"/>
                <a:cs typeface="Herculanum"/>
              </a:rPr>
              <a:t>C-</a:t>
            </a:r>
            <a:r>
              <a:rPr lang="en-US" sz="4400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Herculanum"/>
                <a:cs typeface="Herculanum"/>
              </a:rPr>
              <a:t>Cricket</a:t>
            </a:r>
            <a:endParaRPr lang="en-US" sz="6600" b="1" dirty="0" smtClean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  <a:latin typeface="Herculanum"/>
              <a:cs typeface="Herculanum"/>
            </a:endParaRPr>
          </a:p>
          <a:p>
            <a:pPr>
              <a:buNone/>
            </a:pPr>
            <a:r>
              <a:rPr lang="en-US" sz="6600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Herculanum"/>
                <a:cs typeface="Herculanum"/>
              </a:rPr>
              <a:t>D-</a:t>
            </a:r>
            <a:r>
              <a:rPr lang="en-US" sz="4400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Herculanum"/>
                <a:cs typeface="Herculanum"/>
              </a:rPr>
              <a:t>dancing</a:t>
            </a:r>
            <a:endParaRPr lang="en-US" sz="6600" b="1" dirty="0" smtClean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  <a:latin typeface="Herculanum"/>
              <a:cs typeface="Herculanum"/>
            </a:endParaRPr>
          </a:p>
          <a:p>
            <a:pPr>
              <a:buNone/>
            </a:pPr>
            <a:r>
              <a:rPr lang="en-US" sz="6600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Herculanum"/>
                <a:cs typeface="Herculanum"/>
              </a:rPr>
              <a:t>E-</a:t>
            </a:r>
            <a:r>
              <a:rPr lang="en-US" sz="4400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Herculanum"/>
                <a:cs typeface="Herculanum"/>
              </a:rPr>
              <a:t>Equestrian</a:t>
            </a:r>
            <a:endParaRPr lang="en-US" sz="6600" b="1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  <a:latin typeface="Herculanum"/>
              <a:cs typeface="Herculanum"/>
            </a:endParaRPr>
          </a:p>
        </p:txBody>
      </p:sp>
    </p:spTree>
  </p:cSld>
  <p:clrMapOvr>
    <a:masterClrMapping/>
  </p:clrMapOvr>
  <mc:AlternateContent xmlns:mp="http://schemas.microsoft.com/office/mac/powerpoint/2008/main">
    <mc:Choice Requires="mp">
      <mp:transition>
        <mp:cube dir="r"/>
      </mp:transition>
    </mc:Choice>
    <mc:Fallback xmlns:mp="http://schemas.microsoft.com/office/mac/powerpoint/2008/main" xmlns=""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>
      <p:transition>
        <p:cover dir="r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800"/>
                            </p:stCondLst>
                            <p:childTnLst>
                              <p:par>
                                <p:cTn id="12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4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5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700"/>
                            </p:stCondLst>
                            <p:childTnLst>
                              <p:par>
                                <p:cTn id="19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1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2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500"/>
                            </p:stCondLst>
                            <p:childTnLst>
                              <p:par>
                                <p:cTn id="26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8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9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7300"/>
                            </p:stCondLst>
                            <p:childTnLst>
                              <p:par>
                                <p:cTn id="33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57200"/>
            <a:ext cx="8229600" cy="5852160"/>
          </a:xfrm>
        </p:spPr>
        <p:txBody>
          <a:bodyPr>
            <a:normAutofit fontScale="92500" lnSpcReduction="20000"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>
              <a:buNone/>
            </a:pPr>
            <a:r>
              <a:rPr lang="en-US" sz="7135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Herculanum"/>
                <a:cs typeface="Herculanum"/>
              </a:rPr>
              <a:t>F-</a:t>
            </a:r>
            <a:r>
              <a:rPr lang="en-US" sz="4400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Herculanum"/>
                <a:cs typeface="Herculanum"/>
              </a:rPr>
              <a:t>Fencing</a:t>
            </a:r>
            <a:endParaRPr lang="en-US" sz="4757" b="1" dirty="0" smtClean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  <a:latin typeface="Herculanum"/>
              <a:cs typeface="Herculanum"/>
            </a:endParaRPr>
          </a:p>
          <a:p>
            <a:pPr>
              <a:buNone/>
            </a:pPr>
            <a:r>
              <a:rPr lang="en-US" sz="7135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Herculanum"/>
                <a:cs typeface="Herculanum"/>
              </a:rPr>
              <a:t>G-</a:t>
            </a:r>
            <a:r>
              <a:rPr lang="en-US" sz="4757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Herculanum"/>
                <a:cs typeface="Herculanum"/>
              </a:rPr>
              <a:t>Gymnastics</a:t>
            </a:r>
          </a:p>
          <a:p>
            <a:pPr>
              <a:buNone/>
            </a:pPr>
            <a:r>
              <a:rPr lang="en-US" sz="7135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Herculanum"/>
                <a:cs typeface="Herculanum"/>
              </a:rPr>
              <a:t>H-</a:t>
            </a:r>
            <a:r>
              <a:rPr lang="en-US" sz="4757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Herculanum"/>
                <a:cs typeface="Herculanum"/>
              </a:rPr>
              <a:t>Hockey</a:t>
            </a:r>
          </a:p>
          <a:p>
            <a:pPr>
              <a:buNone/>
            </a:pPr>
            <a:r>
              <a:rPr lang="en-US" sz="7135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Herculanum"/>
                <a:cs typeface="Herculanum"/>
              </a:rPr>
              <a:t>I-</a:t>
            </a:r>
            <a:r>
              <a:rPr lang="en-US" sz="4757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Herculanum"/>
                <a:cs typeface="Herculanum"/>
              </a:rPr>
              <a:t>Ice Hockey</a:t>
            </a:r>
          </a:p>
          <a:p>
            <a:pPr>
              <a:buNone/>
            </a:pPr>
            <a:r>
              <a:rPr lang="en-US" sz="7135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Herculanum"/>
                <a:cs typeface="Herculanum"/>
              </a:rPr>
              <a:t>J-</a:t>
            </a:r>
            <a:r>
              <a:rPr lang="en-US" sz="4757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Herculanum"/>
                <a:cs typeface="Herculanum"/>
              </a:rPr>
              <a:t>Judo</a:t>
            </a:r>
            <a:r>
              <a:rPr lang="en-US" sz="6600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Herculanum"/>
                <a:cs typeface="Herculanum"/>
              </a:rPr>
              <a:t/>
            </a:r>
            <a:br>
              <a:rPr lang="en-US" sz="6600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Herculanum"/>
                <a:cs typeface="Herculanum"/>
              </a:rPr>
            </a:br>
            <a:endParaRPr lang="en-US" sz="6600" b="1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  <a:latin typeface="Herculanum"/>
              <a:cs typeface="Herculanum"/>
            </a:endParaRPr>
          </a:p>
        </p:txBody>
      </p:sp>
    </p:spTree>
  </p:cSld>
  <p:clrMapOvr>
    <a:masterClrMapping/>
  </p:clrMapOvr>
  <mc:AlternateContent xmlns:mp="http://schemas.microsoft.com/office/mac/powerpoint/2008/main">
    <mc:Choice Requires="mp">
      <mp:transition>
        <mp:cube/>
      </mp:transition>
    </mc:Choice>
    <mc:Fallback xmlns:mp="http://schemas.microsoft.com/office/mac/powerpoint/2008/main" xmlns=""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>
      <p:transition>
        <p:cov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800"/>
                            </p:stCondLst>
                            <p:childTnLst>
                              <p:par>
                                <p:cTn id="12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4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5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900"/>
                            </p:stCondLst>
                            <p:childTnLst>
                              <p:par>
                                <p:cTn id="19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1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2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600"/>
                            </p:stCondLst>
                            <p:childTnLst>
                              <p:par>
                                <p:cTn id="26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8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9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7600"/>
                            </p:stCondLst>
                            <p:childTnLst>
                              <p:par>
                                <p:cTn id="33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04800"/>
            <a:ext cx="8229600" cy="6004560"/>
          </a:xfrm>
        </p:spPr>
        <p:txBody>
          <a:bodyPr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>
              <a:buNone/>
            </a:pPr>
            <a:r>
              <a:rPr lang="en-US" sz="6600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Herculanum"/>
                <a:cs typeface="Herculanum"/>
              </a:rPr>
              <a:t>K-</a:t>
            </a:r>
            <a:r>
              <a:rPr lang="en-US" sz="4400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Herculanum"/>
                <a:cs typeface="Herculanum"/>
              </a:rPr>
              <a:t>Kick boxing</a:t>
            </a:r>
            <a:endParaRPr lang="en-US" sz="6600" b="1" dirty="0" smtClean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  <a:latin typeface="Herculanum"/>
              <a:cs typeface="Herculanum"/>
            </a:endParaRPr>
          </a:p>
          <a:p>
            <a:pPr>
              <a:buNone/>
            </a:pPr>
            <a:r>
              <a:rPr lang="en-US" sz="6600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Herculanum"/>
                <a:cs typeface="Herculanum"/>
              </a:rPr>
              <a:t>L-</a:t>
            </a:r>
            <a:r>
              <a:rPr lang="en-US" sz="4400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Herculanum"/>
                <a:cs typeface="Herculanum"/>
              </a:rPr>
              <a:t>Lawn bowls</a:t>
            </a:r>
            <a:endParaRPr lang="en-US" sz="6600" b="1" dirty="0" smtClean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  <a:latin typeface="Herculanum"/>
              <a:cs typeface="Herculanum"/>
            </a:endParaRPr>
          </a:p>
          <a:p>
            <a:pPr>
              <a:buNone/>
            </a:pPr>
            <a:r>
              <a:rPr lang="en-US" sz="6600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Herculanum"/>
                <a:cs typeface="Herculanum"/>
              </a:rPr>
              <a:t>M-</a:t>
            </a:r>
            <a:r>
              <a:rPr lang="en-US" sz="4400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Herculanum"/>
                <a:cs typeface="Herculanum"/>
              </a:rPr>
              <a:t>Motor racing</a:t>
            </a:r>
            <a:endParaRPr lang="en-US" sz="6600" b="1" dirty="0" smtClean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  <a:latin typeface="Herculanum"/>
              <a:cs typeface="Herculanum"/>
            </a:endParaRPr>
          </a:p>
          <a:p>
            <a:pPr>
              <a:buNone/>
            </a:pPr>
            <a:r>
              <a:rPr lang="en-US" sz="6600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Herculanum"/>
                <a:cs typeface="Herculanum"/>
              </a:rPr>
              <a:t>N-</a:t>
            </a:r>
            <a:r>
              <a:rPr lang="en-US" sz="4400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Herculanum"/>
                <a:cs typeface="Herculanum"/>
              </a:rPr>
              <a:t>Netball</a:t>
            </a:r>
            <a:endParaRPr lang="en-US" sz="6600" b="1" dirty="0" smtClean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  <a:latin typeface="Herculanum"/>
              <a:cs typeface="Herculanum"/>
            </a:endParaRPr>
          </a:p>
          <a:p>
            <a:pPr>
              <a:buNone/>
            </a:pPr>
            <a:r>
              <a:rPr lang="en-US" sz="6600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Herculanum"/>
                <a:cs typeface="Herculanum"/>
              </a:rPr>
              <a:t>O-</a:t>
            </a:r>
            <a:r>
              <a:rPr lang="en-US" sz="4400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Herculanum"/>
                <a:cs typeface="Herculanum"/>
              </a:rPr>
              <a:t>Orienteering</a:t>
            </a:r>
          </a:p>
        </p:txBody>
      </p:sp>
    </p:spTree>
  </p:cSld>
  <p:clrMapOvr>
    <a:masterClrMapping/>
  </p:clrMapOvr>
  <mc:AlternateContent xmlns:mp="http://schemas.microsoft.com/office/mac/powerpoint/2008/main">
    <mc:Choice Requires="mp">
      <mp:transition>
        <mp:cube dir="u"/>
      </mp:transition>
    </mc:Choice>
    <mc:Fallback xmlns:mp="http://schemas.microsoft.com/office/mac/powerpoint/2008/main" xmlns=""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>
      <p:transition>
        <p:cover dir="u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100"/>
                            </p:stCondLst>
                            <p:childTnLst>
                              <p:par>
                                <p:cTn id="12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4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5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100"/>
                            </p:stCondLst>
                            <p:childTnLst>
                              <p:par>
                                <p:cTn id="19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1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2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6300"/>
                            </p:stCondLst>
                            <p:childTnLst>
                              <p:par>
                                <p:cTn id="26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8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9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8100"/>
                            </p:stCondLst>
                            <p:childTnLst>
                              <p:par>
                                <p:cTn id="33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81000"/>
            <a:ext cx="8229600" cy="5928360"/>
          </a:xfrm>
        </p:spPr>
        <p:txBody>
          <a:bodyPr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>
              <a:buNone/>
            </a:pPr>
            <a:r>
              <a:rPr lang="en-US" sz="6600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Herculanum"/>
                <a:cs typeface="Herculanum"/>
              </a:rPr>
              <a:t>P-</a:t>
            </a:r>
            <a:r>
              <a:rPr lang="en-US" sz="4400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Herculanum"/>
                <a:cs typeface="Herculanum"/>
              </a:rPr>
              <a:t>Paint ball</a:t>
            </a:r>
            <a:endParaRPr lang="en-US" sz="6600" b="1" dirty="0" smtClean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  <a:latin typeface="Herculanum"/>
              <a:cs typeface="Herculanum"/>
            </a:endParaRPr>
          </a:p>
          <a:p>
            <a:pPr>
              <a:buNone/>
            </a:pPr>
            <a:r>
              <a:rPr lang="en-US" sz="6600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Herculanum"/>
                <a:cs typeface="Herculanum"/>
              </a:rPr>
              <a:t>Q-</a:t>
            </a:r>
            <a:r>
              <a:rPr lang="en-US" sz="4400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Herculanum"/>
                <a:cs typeface="Herculanum"/>
              </a:rPr>
              <a:t>Quad bike racing</a:t>
            </a:r>
            <a:endParaRPr lang="en-US" sz="6600" b="1" dirty="0" smtClean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  <a:latin typeface="Herculanum"/>
              <a:cs typeface="Herculanum"/>
            </a:endParaRPr>
          </a:p>
          <a:p>
            <a:pPr>
              <a:buNone/>
            </a:pPr>
            <a:r>
              <a:rPr lang="en-US" sz="6600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Herculanum"/>
                <a:cs typeface="Herculanum"/>
              </a:rPr>
              <a:t>R-</a:t>
            </a:r>
            <a:r>
              <a:rPr lang="en-US" sz="4400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Herculanum"/>
                <a:cs typeface="Herculanum"/>
              </a:rPr>
              <a:t>Rugby</a:t>
            </a:r>
            <a:endParaRPr lang="en-US" sz="6600" b="1" dirty="0" smtClean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  <a:latin typeface="Herculanum"/>
              <a:cs typeface="Herculanum"/>
            </a:endParaRPr>
          </a:p>
          <a:p>
            <a:pPr>
              <a:buNone/>
            </a:pPr>
            <a:r>
              <a:rPr lang="en-US" sz="6600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Herculanum"/>
                <a:cs typeface="Herculanum"/>
              </a:rPr>
              <a:t>S-</a:t>
            </a:r>
            <a:r>
              <a:rPr lang="en-US" sz="4400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Herculanum"/>
                <a:cs typeface="Herculanum"/>
              </a:rPr>
              <a:t>Soccer</a:t>
            </a:r>
            <a:endParaRPr lang="en-US" sz="6600" b="1" dirty="0" smtClean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  <a:latin typeface="Herculanum"/>
              <a:cs typeface="Herculanum"/>
            </a:endParaRPr>
          </a:p>
          <a:p>
            <a:pPr>
              <a:buNone/>
            </a:pPr>
            <a:r>
              <a:rPr lang="en-US" sz="6600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Herculanum"/>
                <a:cs typeface="Herculanum"/>
              </a:rPr>
              <a:t>T-</a:t>
            </a:r>
            <a:r>
              <a:rPr lang="en-US" sz="4400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Herculanum"/>
                <a:cs typeface="Herculanum"/>
              </a:rPr>
              <a:t>Table tennis</a:t>
            </a:r>
            <a:endParaRPr lang="en-US" sz="6600" b="1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  <a:latin typeface="Herculanum"/>
              <a:cs typeface="Herculanum"/>
            </a:endParaRPr>
          </a:p>
        </p:txBody>
      </p:sp>
    </p:spTree>
  </p:cSld>
  <p:clrMapOvr>
    <a:masterClrMapping/>
  </p:clrMapOvr>
  <mc:AlternateContent xmlns:mp="http://schemas.microsoft.com/office/mac/powerpoint/2008/main">
    <mc:Choice Requires="mp">
      <mp:transition>
        <mp:flip dir="d"/>
      </mp:transition>
    </mc:Choice>
    <mc:Fallback xmlns:mp="http://schemas.microsoft.com/office/mac/powerpoint/2008/main" xmlns=""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>
      <p:transition>
        <p:newsflash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4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5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500"/>
                            </p:stCondLst>
                            <p:childTnLst>
                              <p:par>
                                <p:cTn id="19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1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2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6100"/>
                            </p:stCondLst>
                            <p:childTnLst>
                              <p:par>
                                <p:cTn id="26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8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9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7800"/>
                            </p:stCondLst>
                            <p:childTnLst>
                              <p:par>
                                <p:cTn id="33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04800"/>
            <a:ext cx="8229600" cy="6004560"/>
          </a:xfrm>
        </p:spPr>
        <p:txBody>
          <a:bodyPr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>
              <a:buNone/>
            </a:pPr>
            <a:r>
              <a:rPr lang="en-US" sz="6600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Herculanum"/>
                <a:cs typeface="Herculanum"/>
              </a:rPr>
              <a:t>U-</a:t>
            </a:r>
            <a:r>
              <a:rPr lang="en-US" sz="4400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Herculanum"/>
                <a:cs typeface="Herculanum"/>
              </a:rPr>
              <a:t>Ultimate Frisbee</a:t>
            </a:r>
          </a:p>
          <a:p>
            <a:pPr>
              <a:buNone/>
            </a:pPr>
            <a:r>
              <a:rPr lang="en-US" sz="6600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Herculanum"/>
                <a:cs typeface="Herculanum"/>
              </a:rPr>
              <a:t>V-</a:t>
            </a:r>
            <a:r>
              <a:rPr lang="en-US" sz="4400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Herculanum"/>
                <a:cs typeface="Herculanum"/>
              </a:rPr>
              <a:t>Volley ball</a:t>
            </a:r>
            <a:endParaRPr lang="en-US" sz="6600" b="1" dirty="0" smtClean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  <a:latin typeface="Herculanum"/>
              <a:cs typeface="Herculanum"/>
            </a:endParaRPr>
          </a:p>
          <a:p>
            <a:pPr>
              <a:buNone/>
            </a:pPr>
            <a:r>
              <a:rPr lang="en-US" sz="6600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Herculanum"/>
                <a:cs typeface="Herculanum"/>
              </a:rPr>
              <a:t>W-</a:t>
            </a:r>
            <a:r>
              <a:rPr lang="en-US" sz="4400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Herculanum"/>
                <a:cs typeface="Herculanum"/>
              </a:rPr>
              <a:t>Water skiing</a:t>
            </a:r>
            <a:endParaRPr lang="en-US" sz="6600" b="1" dirty="0" smtClean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  <a:latin typeface="Herculanum"/>
              <a:cs typeface="Herculanum"/>
            </a:endParaRPr>
          </a:p>
          <a:p>
            <a:pPr>
              <a:buNone/>
            </a:pPr>
            <a:r>
              <a:rPr lang="en-US" sz="6600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Herculanum"/>
                <a:cs typeface="Herculanum"/>
              </a:rPr>
              <a:t>X-</a:t>
            </a:r>
            <a:r>
              <a:rPr lang="en-US" sz="4400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Herculanum"/>
                <a:cs typeface="Herculanum"/>
              </a:rPr>
              <a:t>Xare</a:t>
            </a:r>
            <a:endParaRPr lang="en-US" sz="6600" b="1" dirty="0" smtClean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  <a:latin typeface="Herculanum"/>
              <a:cs typeface="Herculanum"/>
            </a:endParaRPr>
          </a:p>
          <a:p>
            <a:pPr>
              <a:buNone/>
            </a:pPr>
            <a:r>
              <a:rPr lang="en-US" sz="6600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Herculanum"/>
                <a:cs typeface="Herculanum"/>
              </a:rPr>
              <a:t>Y-</a:t>
            </a:r>
            <a:r>
              <a:rPr lang="en-US" sz="4400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Herculanum"/>
                <a:cs typeface="Herculanum"/>
              </a:rPr>
              <a:t>Yoga</a:t>
            </a:r>
            <a:endParaRPr lang="en-US" sz="6600" b="1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  <a:latin typeface="Herculanum"/>
              <a:cs typeface="Herculanum"/>
            </a:endParaRPr>
          </a:p>
        </p:txBody>
      </p:sp>
    </p:spTree>
  </p:cSld>
  <p:clrMapOvr>
    <a:masterClrMapping/>
  </p:clrMapOvr>
  <mc:AlternateContent xmlns:mp="http://schemas.microsoft.com/office/mac/powerpoint/2008/main">
    <mc:Choice Requires="mp">
      <mp:transition>
        <mp:flip/>
      </mp:transition>
    </mc:Choice>
    <mc:Fallback xmlns:mp="http://schemas.microsoft.com/office/mac/powerpoint/2008/main" xmlns=""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>
      <p:transition>
        <p:newsflash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600"/>
                            </p:stCondLst>
                            <p:childTnLst>
                              <p:par>
                                <p:cTn id="12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4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5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700"/>
                            </p:stCondLst>
                            <p:childTnLst>
                              <p:par>
                                <p:cTn id="19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1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2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6900"/>
                            </p:stCondLst>
                            <p:childTnLst>
                              <p:par>
                                <p:cTn id="26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8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9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8400"/>
                            </p:stCondLst>
                            <p:childTnLst>
                              <p:par>
                                <p:cTn id="33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24200" y="2971800"/>
            <a:ext cx="3352800" cy="867411"/>
          </a:xfrm>
        </p:spPr>
        <p:txBody>
          <a:bodyPr>
            <a:normAutofit fontScale="92500" lnSpcReduction="20000"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>
              <a:buNone/>
            </a:pPr>
            <a:r>
              <a:rPr lang="en-US" sz="6600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Herculanum"/>
                <a:cs typeface="Herculanum"/>
              </a:rPr>
              <a:t>Z-</a:t>
            </a:r>
            <a:r>
              <a:rPr lang="en-US" sz="4400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Herculanum"/>
                <a:cs typeface="Herculanum"/>
              </a:rPr>
              <a:t>Zip line</a:t>
            </a:r>
            <a:endParaRPr lang="en-US" sz="6600" b="1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  <a:latin typeface="Herculanum"/>
              <a:cs typeface="Herculanum"/>
            </a:endParaRPr>
          </a:p>
        </p:txBody>
      </p:sp>
      <p:pic>
        <p:nvPicPr>
          <p:cNvPr id="4" name="Picture 3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943600" y="4201160"/>
            <a:ext cx="2743200" cy="210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" y="4201160"/>
            <a:ext cx="2540000" cy="210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943600" y="304800"/>
            <a:ext cx="2743200" cy="24853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57200" y="304800"/>
            <a:ext cx="2540000" cy="24853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7"/>
          <p:cNvPicPr/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276600" y="304800"/>
            <a:ext cx="2330450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8"/>
          <p:cNvPicPr/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276600" y="4201160"/>
            <a:ext cx="2330450" cy="18948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p="http://schemas.microsoft.com/office/mac/powerpoint/2008/main">
    <mc:Choice Requires="mp">
      <mp:transition>
        <mp:flip dir="r"/>
      </mp:transition>
    </mc:Choice>
    <mc:Fallback xmlns:mp="http://schemas.microsoft.com/office/mac/powerpoint/2008/main" xmlns=""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>
      <p:transition>
        <p:newsflash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Focus">
      <a:dk1>
        <a:sysClr val="windowText" lastClr="000000"/>
      </a:dk1>
      <a:lt1>
        <a:sysClr val="window" lastClr="FFFFFF"/>
      </a:lt1>
      <a:dk2>
        <a:srgbClr val="0064E2"/>
      </a:dk2>
      <a:lt2>
        <a:srgbClr val="B5D2F5"/>
      </a:lt2>
      <a:accent1>
        <a:srgbClr val="FFB91D"/>
      </a:accent1>
      <a:accent2>
        <a:srgbClr val="F97817"/>
      </a:accent2>
      <a:accent3>
        <a:srgbClr val="6DE304"/>
      </a:accent3>
      <a:accent4>
        <a:srgbClr val="FF0000"/>
      </a:accent4>
      <a:accent5>
        <a:srgbClr val="732BEA"/>
      </a:accent5>
      <a:accent6>
        <a:srgbClr val="C913AD"/>
      </a:accent6>
      <a:hlink>
        <a:srgbClr val="FFE400"/>
      </a:hlink>
      <a:folHlink>
        <a:srgbClr val="A3EC62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ヒラギノ丸ゴ Pro W4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ＭＳ 明朝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Apex.thmx</Template>
  <TotalTime>122</TotalTime>
  <Words>98</Words>
  <Application>Microsoft Macintosh PowerPoint</Application>
  <PresentationFormat>On-screen Show (4:3)</PresentationFormat>
  <Paragraphs>28</Paragraphs>
  <Slides>7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Apex</vt:lpstr>
      <vt:lpstr>Sports from A-Z</vt:lpstr>
      <vt:lpstr>Slide 2</vt:lpstr>
      <vt:lpstr>Slide 3</vt:lpstr>
      <vt:lpstr>Slide 4</vt:lpstr>
      <vt:lpstr>Slide 5</vt:lpstr>
      <vt:lpstr>Slide 6</vt:lpstr>
      <vt:lpstr>Slide 7</vt:lpstr>
    </vt:vector>
  </TitlesOfParts>
  <Company/>
  <LinksUpToDate>false</LinksUpToDate>
  <SharedDoc>false</SharedDoc>
  <HyperlinksChanged>false</HyperlinksChanged>
  <AppVersion>12.0256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Recorder</dc:title>
  <dc:creator>Mike &amp; Lynne Porter</dc:creator>
  <cp:lastModifiedBy>Mike &amp; Lynne Porter</cp:lastModifiedBy>
  <cp:revision>9</cp:revision>
  <dcterms:created xsi:type="dcterms:W3CDTF">2011-09-01T05:52:22Z</dcterms:created>
  <dcterms:modified xsi:type="dcterms:W3CDTF">2011-09-01T06:43:13Z</dcterms:modified>
</cp:coreProperties>
</file>